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3" r:id="rId5"/>
    <p:sldId id="282" r:id="rId6"/>
    <p:sldId id="275" r:id="rId7"/>
    <p:sldId id="260" r:id="rId8"/>
    <p:sldId id="281" r:id="rId9"/>
    <p:sldId id="261" r:id="rId10"/>
    <p:sldId id="264" r:id="rId11"/>
    <p:sldId id="271" r:id="rId12"/>
    <p:sldId id="276" r:id="rId13"/>
    <p:sldId id="277" r:id="rId14"/>
    <p:sldId id="278" r:id="rId15"/>
    <p:sldId id="305" r:id="rId16"/>
    <p:sldId id="304" r:id="rId17"/>
    <p:sldId id="272" r:id="rId18"/>
    <p:sldId id="301" r:id="rId19"/>
    <p:sldId id="279" r:id="rId20"/>
    <p:sldId id="280" r:id="rId21"/>
    <p:sldId id="283" r:id="rId22"/>
    <p:sldId id="292" r:id="rId23"/>
    <p:sldId id="296" r:id="rId24"/>
    <p:sldId id="293" r:id="rId25"/>
    <p:sldId id="294" r:id="rId26"/>
    <p:sldId id="295" r:id="rId27"/>
    <p:sldId id="262" r:id="rId28"/>
    <p:sldId id="284" r:id="rId29"/>
    <p:sldId id="285" r:id="rId30"/>
    <p:sldId id="286" r:id="rId31"/>
    <p:sldId id="287" r:id="rId32"/>
    <p:sldId id="288" r:id="rId33"/>
    <p:sldId id="289" r:id="rId34"/>
    <p:sldId id="263" r:id="rId35"/>
    <p:sldId id="290" r:id="rId36"/>
    <p:sldId id="291" r:id="rId37"/>
    <p:sldId id="297" r:id="rId38"/>
    <p:sldId id="265" r:id="rId39"/>
    <p:sldId id="267" r:id="rId40"/>
    <p:sldId id="268" r:id="rId41"/>
    <p:sldId id="269" r:id="rId42"/>
    <p:sldId id="270" r:id="rId43"/>
    <p:sldId id="298" r:id="rId44"/>
    <p:sldId id="299" r:id="rId45"/>
    <p:sldId id="306" r:id="rId46"/>
    <p:sldId id="300" r:id="rId47"/>
    <p:sldId id="303" r:id="rId48"/>
    <p:sldId id="302" r:id="rId49"/>
    <p:sldId id="30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C4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7" autoAdjust="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155D1-50FD-4BF8-9280-13B4DB485E3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5" y="1571612"/>
            <a:ext cx="74295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Безопасные  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летние  каникулы</a:t>
            </a:r>
            <a:endParaRPr lang="ru-RU" sz="7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 descr="le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5140" y="285728"/>
            <a:ext cx="2071702" cy="1736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7869.550x4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9" y="500043"/>
            <a:ext cx="2571768" cy="1931164"/>
          </a:xfrm>
          <a:prstGeom prst="rect">
            <a:avLst/>
          </a:prstGeom>
        </p:spPr>
      </p:pic>
      <p:pic>
        <p:nvPicPr>
          <p:cNvPr id="3" name="Рисунок 2" descr="img10 (1).jpg"/>
          <p:cNvPicPr>
            <a:picLocks noChangeAspect="1"/>
          </p:cNvPicPr>
          <p:nvPr/>
        </p:nvPicPr>
        <p:blipFill>
          <a:blip r:embed="rId3"/>
          <a:srcRect r="1660" b="16015"/>
          <a:stretch>
            <a:fillRect/>
          </a:stretch>
        </p:blipFill>
        <p:spPr>
          <a:xfrm>
            <a:off x="3214678" y="381000"/>
            <a:ext cx="5286411" cy="3386031"/>
          </a:xfrm>
          <a:prstGeom prst="rect">
            <a:avLst/>
          </a:prstGeom>
        </p:spPr>
      </p:pic>
      <p:pic>
        <p:nvPicPr>
          <p:cNvPr id="4" name="Рисунок 3" descr="velosiped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929066"/>
            <a:ext cx="4313511" cy="238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4" y="4000504"/>
            <a:ext cx="35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Детям  до 14 лет  ездить  по  дорогам  на  велосипедах  запрещено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osipedistu1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35"/>
            <a:ext cx="9144000" cy="6526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857232"/>
            <a:ext cx="8473993" cy="511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53ff9eb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05" y="785794"/>
            <a:ext cx="6559070" cy="492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f2006491270ebebeafaca5c9d9bf1b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428604"/>
            <a:ext cx="3809059" cy="614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0082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82" y="375023"/>
            <a:ext cx="6645835" cy="610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199756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400050"/>
            <a:ext cx="8572500" cy="605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0"/>
            <a:ext cx="4477402" cy="657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03246805_lis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2" y="428604"/>
            <a:ext cx="8700870" cy="5819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Yakasny_elektramantazh_u_Mensk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642918"/>
            <a:ext cx="3952875" cy="3943350"/>
          </a:xfrm>
          <a:prstGeom prst="rect">
            <a:avLst/>
          </a:prstGeom>
        </p:spPr>
      </p:pic>
      <p:pic>
        <p:nvPicPr>
          <p:cNvPr id="4" name="Рисунок 3" descr="o143282276585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714488"/>
            <a:ext cx="4309364" cy="3000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4929198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Эти  игры  приведут  к  беде.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76669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500042"/>
            <a:ext cx="6143668" cy="4161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5072074"/>
            <a:ext cx="792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Скоро  наступят  летние  каникулы.  Это  время  отдыха.  Но,  чтобы  каникулы  прошли  безопасно, знай  и  соблюдай  важные  правила.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y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1714512" cy="2424283"/>
          </a:xfrm>
          <a:prstGeom prst="rect">
            <a:avLst/>
          </a:prstGeom>
        </p:spPr>
      </p:pic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500042"/>
            <a:ext cx="3730752" cy="5184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592_html_m59b524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643314"/>
            <a:ext cx="3367791" cy="2357454"/>
          </a:xfrm>
          <a:prstGeom prst="rect">
            <a:avLst/>
          </a:prstGeom>
        </p:spPr>
      </p:pic>
      <p:pic>
        <p:nvPicPr>
          <p:cNvPr id="3" name="Рисунок 2" descr="2019933_risunki-pro-pozhare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1214422"/>
            <a:ext cx="4624563" cy="4610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571480"/>
            <a:ext cx="3286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Не  поступай  так!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117594.jpg"/>
          <p:cNvPicPr>
            <a:picLocks noChangeAspect="1"/>
          </p:cNvPicPr>
          <p:nvPr/>
        </p:nvPicPr>
        <p:blipFill>
          <a:blip r:embed="rId2"/>
          <a:srcRect l="1706" t="6152" r="4476" b="2795"/>
          <a:stretch>
            <a:fillRect/>
          </a:stretch>
        </p:blipFill>
        <p:spPr>
          <a:xfrm>
            <a:off x="642910" y="785794"/>
            <a:ext cx="3929090" cy="5286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628" y="571480"/>
            <a:ext cx="3643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Безопасность  в  быту.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-треба-знати-10-e1476640299567-1018x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2214554"/>
            <a:ext cx="3053811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b9a404aa78a98cbdce7920c3a79bdf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285728"/>
            <a:ext cx="5857916" cy="6253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треба-знати-10-e1476640299567-1018x1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500042"/>
            <a:ext cx="5752549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500042"/>
            <a:ext cx="7786710" cy="584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m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696495"/>
            <a:ext cx="7143800" cy="5357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ee0e_b52f0c8c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164080" cy="3121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3174" y="285728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Безопасность  в  природе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img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1768066"/>
            <a:ext cx="6024578" cy="4518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rschevnik1.jpg"/>
          <p:cNvPicPr>
            <a:picLocks noChangeAspect="1"/>
          </p:cNvPicPr>
          <p:nvPr/>
        </p:nvPicPr>
        <p:blipFill>
          <a:blip r:embed="rId2"/>
          <a:srcRect l="5704" t="23689" r="3906"/>
          <a:stretch>
            <a:fillRect/>
          </a:stretch>
        </p:blipFill>
        <p:spPr>
          <a:xfrm>
            <a:off x="4357686" y="3643314"/>
            <a:ext cx="4527973" cy="2857496"/>
          </a:xfrm>
          <a:prstGeom prst="rect">
            <a:avLst/>
          </a:prstGeom>
        </p:spPr>
      </p:pic>
      <p:pic>
        <p:nvPicPr>
          <p:cNvPr id="3" name="Рисунок 2" descr="im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14290"/>
            <a:ext cx="4572032" cy="3429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8498757" cy="6377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43cd7cbe9e7cc21eeaab359493f3b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857232"/>
            <a:ext cx="4319016" cy="3343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142852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Правила  дорожного  движения.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4500570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Направляясь  в  путь  -  выбирай  безопасный  маршрут.  Переходи  дорогу  по «зебре»  на  зеленый  сигнал  светофора.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rebenok-na-doroge-25-04-16.jpg"/>
          <p:cNvPicPr>
            <a:picLocks noChangeAspect="1"/>
          </p:cNvPicPr>
          <p:nvPr/>
        </p:nvPicPr>
        <p:blipFill>
          <a:blip r:embed="rId3"/>
          <a:srcRect r="1538" b="7954"/>
          <a:stretch>
            <a:fillRect/>
          </a:stretch>
        </p:blipFill>
        <p:spPr>
          <a:xfrm>
            <a:off x="5572132" y="1357298"/>
            <a:ext cx="2483550" cy="2357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08" y="500041"/>
            <a:ext cx="7354354" cy="5589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666-po-tb-dlya-uchaschihsya-v-lesu-na-polya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7963406" cy="587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55362_html_m87b937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28604"/>
            <a:ext cx="7620053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myatki-dlya-detey-na-temu-kleschevoy-entsefalit-338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4d951f8608c73176866f412c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1214422"/>
            <a:ext cx="2274245" cy="2571768"/>
          </a:xfrm>
          <a:prstGeom prst="rect">
            <a:avLst/>
          </a:prstGeom>
        </p:spPr>
      </p:pic>
      <p:pic>
        <p:nvPicPr>
          <p:cNvPr id="3" name="Рисунок 2" descr="img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071678"/>
            <a:ext cx="6072198" cy="45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285728"/>
            <a:ext cx="550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Осторожно,  животные!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215338" cy="616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_11.jpg"/>
          <p:cNvPicPr>
            <a:picLocks noChangeAspect="1"/>
          </p:cNvPicPr>
          <p:nvPr/>
        </p:nvPicPr>
        <p:blipFill>
          <a:blip r:embed="rId2"/>
          <a:srcRect l="13281" t="7291" r="46875" b="8333"/>
          <a:stretch>
            <a:fillRect/>
          </a:stretch>
        </p:blipFill>
        <p:spPr>
          <a:xfrm>
            <a:off x="642910" y="285728"/>
            <a:ext cx="3643338" cy="5786478"/>
          </a:xfrm>
          <a:prstGeom prst="rect">
            <a:avLst/>
          </a:prstGeom>
        </p:spPr>
      </p:pic>
      <p:pic>
        <p:nvPicPr>
          <p:cNvPr id="3" name="Рисунок 2" descr="008249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922" y="857232"/>
            <a:ext cx="4429342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571500"/>
            <a:ext cx="56388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8-1-bezopasnost-letom-kartink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112" y="285729"/>
            <a:ext cx="4526764" cy="2857520"/>
          </a:xfrm>
          <a:prstGeom prst="rect">
            <a:avLst/>
          </a:prstGeom>
        </p:spPr>
      </p:pic>
      <p:pic>
        <p:nvPicPr>
          <p:cNvPr id="3" name="Рисунок 2" descr="wo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64" y="4000503"/>
            <a:ext cx="3820019" cy="2524127"/>
          </a:xfrm>
          <a:prstGeom prst="rect">
            <a:avLst/>
          </a:prstGeom>
        </p:spPr>
      </p:pic>
      <p:pic>
        <p:nvPicPr>
          <p:cNvPr id="4" name="Рисунок 3" descr="05.07.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929066"/>
            <a:ext cx="4455938" cy="2497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285728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Безопасность  на  воде.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785794"/>
            <a:ext cx="76200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odo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571480"/>
            <a:ext cx="6643734" cy="5329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3.jpg"/>
          <p:cNvPicPr>
            <a:picLocks noChangeAspect="1"/>
          </p:cNvPicPr>
          <p:nvPr/>
        </p:nvPicPr>
        <p:blipFill>
          <a:blip r:embed="rId2"/>
          <a:srcRect r="1244" b="6084"/>
          <a:stretch>
            <a:fillRect/>
          </a:stretch>
        </p:blipFill>
        <p:spPr>
          <a:xfrm>
            <a:off x="1428728" y="285728"/>
            <a:ext cx="6383797" cy="4429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5000636"/>
            <a:ext cx="7786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Всегда  одевай  головной  убор.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28604"/>
            <a:ext cx="3071834" cy="2924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4" y="428604"/>
            <a:ext cx="3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Будь осторожен  во  время  игр  и  прогулок.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3786190"/>
            <a:ext cx="7485550" cy="238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01271991_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571480"/>
            <a:ext cx="4242111" cy="6072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942" y="428604"/>
            <a:ext cx="3571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Играй  только  на  детской  площадке  или  около  своего  дома.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Не  гуляй  в  тёмное  время  суток.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4286280" cy="3214710"/>
          </a:xfrm>
          <a:prstGeom prst="rect">
            <a:avLst/>
          </a:prstGeom>
        </p:spPr>
      </p:pic>
      <p:pic>
        <p:nvPicPr>
          <p:cNvPr id="3" name="Рисунок 2" descr="90-1-bezopasnost-zhiznedeyatelnosti-detej-v-kartinkak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3183432"/>
            <a:ext cx="4524380" cy="3223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4" y="357166"/>
            <a:ext cx="378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Крыши,  чердаки,  стройка   -  не  место  для  игр.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096257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857364"/>
            <a:ext cx="4786346" cy="4786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Летом  особенно  важно  соблюдать  правила  гигиены.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3124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9" y="500042"/>
            <a:ext cx="2143140" cy="2147934"/>
          </a:xfrm>
          <a:prstGeom prst="rect">
            <a:avLst/>
          </a:prstGeom>
        </p:spPr>
      </p:pic>
      <p:pic>
        <p:nvPicPr>
          <p:cNvPr id="3" name="Рисунок 2" descr="sifk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928670"/>
            <a:ext cx="5715008" cy="428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zopasnost-v-seti-internet-pamyatka-dlya-detey-i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214290"/>
            <a:ext cx="4579411" cy="6445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4aypAnTek-800x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57166"/>
            <a:ext cx="8001056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428604"/>
            <a:ext cx="80010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Помни  и  соблюдай  эти  правила.  </a:t>
            </a:r>
            <a:endParaRPr lang="ru-RU" sz="4400" b="1" smtClean="0">
              <a:solidFill>
                <a:srgbClr val="FF0000"/>
              </a:solidFill>
            </a:endParaRPr>
          </a:p>
          <a:p>
            <a:pPr algn="ctr"/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Отдыхай,  набирайся  сил.</a:t>
            </a: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Счастливых  и  безопасных  тебе  каникул!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8501090" cy="637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artinki-pro-pdd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3643314"/>
            <a:ext cx="2799512" cy="2962274"/>
          </a:xfrm>
          <a:prstGeom prst="rect">
            <a:avLst/>
          </a:prstGeom>
        </p:spPr>
      </p:pic>
      <p:pic>
        <p:nvPicPr>
          <p:cNvPr id="4" name="Рисунок 3" descr="pjl_109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3729874"/>
            <a:ext cx="4143404" cy="2908670"/>
          </a:xfrm>
          <a:prstGeom prst="rect">
            <a:avLst/>
          </a:prstGeom>
        </p:spPr>
      </p:pic>
      <p:pic>
        <p:nvPicPr>
          <p:cNvPr id="5" name="Рисунок 4" descr="01ef2465627a1f156ebbe62d75b266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500042"/>
            <a:ext cx="435292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887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357166"/>
            <a:ext cx="7715272" cy="5409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47529325_road_traffic_for_children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857232"/>
            <a:ext cx="7231363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4038-0001-001-Ostorozhno.png"/>
          <p:cNvPicPr>
            <a:picLocks noChangeAspect="1"/>
          </p:cNvPicPr>
          <p:nvPr/>
        </p:nvPicPr>
        <p:blipFill>
          <a:blip r:embed="rId2"/>
          <a:srcRect l="2870" t="3927" r="3368" b="3783"/>
          <a:stretch>
            <a:fillRect/>
          </a:stretch>
        </p:blipFill>
        <p:spPr>
          <a:xfrm>
            <a:off x="1071538" y="428604"/>
            <a:ext cx="7000924" cy="3214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4000504"/>
            <a:ext cx="7929618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28C4A"/>
                </a:solidFill>
              </a:rPr>
              <a:t>Если  вдруг  на  проезжую  часть  упал  какой – то  предмет  (мяч,  воздушный  шар  или  головной  убор),  то  не  беги  доставать  его. 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</a:rPr>
              <a:t>Помни – жизнь  дороже! 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179</Words>
  <Application>Microsoft Office PowerPoint</Application>
  <PresentationFormat>Экран (4:3)</PresentationFormat>
  <Paragraphs>25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BEST</dc:creator>
  <cp:lastModifiedBy>Саня</cp:lastModifiedBy>
  <cp:revision>11</cp:revision>
  <dcterms:created xsi:type="dcterms:W3CDTF">2017-04-23T09:58:00Z</dcterms:created>
  <dcterms:modified xsi:type="dcterms:W3CDTF">2020-05-28T12:00:31Z</dcterms:modified>
</cp:coreProperties>
</file>